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66" r:id="rId3"/>
    <p:sldId id="261" r:id="rId4"/>
    <p:sldId id="262" r:id="rId5"/>
    <p:sldId id="263" r:id="rId6"/>
    <p:sldId id="264" r:id="rId7"/>
    <p:sldId id="265" r:id="rId8"/>
    <p:sldId id="269" r:id="rId9"/>
    <p:sldId id="257" r:id="rId10"/>
    <p:sldId id="258" r:id="rId11"/>
    <p:sldId id="259" r:id="rId12"/>
    <p:sldId id="260" r:id="rId13"/>
    <p:sldId id="267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C36"/>
    <a:srgbClr val="47A2BB"/>
    <a:srgbClr val="242223"/>
    <a:srgbClr val="BA363B"/>
    <a:srgbClr val="47A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5"/>
  </p:normalViewPr>
  <p:slideViewPr>
    <p:cSldViewPr snapToGrid="0" snapToObjects="1">
      <p:cViewPr>
        <p:scale>
          <a:sx n="47" d="100"/>
          <a:sy n="47" d="100"/>
        </p:scale>
        <p:origin x="9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877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01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752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tiff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Augmentez votre ROI…"/>
          <p:cNvSpPr txBox="1"/>
          <p:nvPr/>
        </p:nvSpPr>
        <p:spPr>
          <a:xfrm>
            <a:off x="4538656" y="3851565"/>
            <a:ext cx="16160036" cy="1872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6500">
                <a:solidFill>
                  <a:srgbClr val="093458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rPr lang="fr-CA" sz="11500" dirty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GUIDE EXPOSANTS</a:t>
            </a:r>
            <a:endParaRPr sz="11500" dirty="0">
              <a:solidFill>
                <a:schemeClr val="tx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120" name="LA_CONNEXION_LOGO_NEW.jpg" descr="LA_CONNEXION_LOGO_NEW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6593" y="5803938"/>
            <a:ext cx="8826163" cy="161180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DCA22D-32D0-6C4D-81AF-56E92CC7B336}"/>
              </a:ext>
            </a:extLst>
          </p:cNvPr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noFill/>
          <a:ln w="152400" cap="flat">
            <a:solidFill>
              <a:srgbClr val="47A2B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6" name="welcome.PNG" descr="welcome.PNG">
            <a:extLst>
              <a:ext uri="{FF2B5EF4-FFF2-40B4-BE49-F238E27FC236}">
                <a16:creationId xmlns:a16="http://schemas.microsoft.com/office/drawing/2014/main" id="{A18BA206-8DAF-F44B-A672-2DED8C14E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48" r="448"/>
          <a:stretch>
            <a:fillRect/>
          </a:stretch>
        </p:blipFill>
        <p:spPr>
          <a:xfrm rot="19717570">
            <a:off x="19737398" y="5888938"/>
            <a:ext cx="4606646" cy="10128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Female-hands-rotate2.png" descr="Female-hands-rotate2.png">
            <a:extLst>
              <a:ext uri="{FF2B5EF4-FFF2-40B4-BE49-F238E27FC236}">
                <a16:creationId xmlns:a16="http://schemas.microsoft.com/office/drawing/2014/main" id="{FBCE25F3-3AED-BA4D-A59B-8A67029CE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1299675" y="4737535"/>
            <a:ext cx="13854545" cy="138545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1028" t="28512" r="5620" b="24941"/>
          <a:stretch>
            <a:fillRect/>
          </a:stretch>
        </p:blipFill>
        <p:spPr>
          <a:xfrm>
            <a:off x="12442725" y="3910707"/>
            <a:ext cx="10570668" cy="6384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exposants.PNG" descr="exposants.PNG"/>
          <p:cNvPicPr>
            <a:picLocks noChangeAspect="1"/>
          </p:cNvPicPr>
          <p:nvPr/>
        </p:nvPicPr>
        <p:blipFill>
          <a:blip r:embed="rId3">
            <a:extLst/>
          </a:blip>
          <a:srcRect l="448" r="448"/>
          <a:stretch>
            <a:fillRect/>
          </a:stretch>
        </p:blipFill>
        <p:spPr>
          <a:xfrm>
            <a:off x="2294076" y="1466591"/>
            <a:ext cx="4635814" cy="10128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Apple-iPhoneX-Silver-1-3x.png" descr="Apple-iPhoneX-Silver-1-3x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5991" y="1053931"/>
            <a:ext cx="6818300" cy="10950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fiche exposant.PNG" descr="fiche exposant.PNG"/>
          <p:cNvPicPr>
            <a:picLocks noChangeAspect="1"/>
          </p:cNvPicPr>
          <p:nvPr/>
        </p:nvPicPr>
        <p:blipFill>
          <a:blip r:embed="rId5">
            <a:extLst/>
          </a:blip>
          <a:srcRect l="448" r="448"/>
          <a:stretch>
            <a:fillRect/>
          </a:stretch>
        </p:blipFill>
        <p:spPr>
          <a:xfrm>
            <a:off x="5978765" y="2147197"/>
            <a:ext cx="4725845" cy="10325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Apple-iPhoneX-Silver-1-3x.png" descr="Apple-iPhoneX-Silver-1-3x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69549" y="1726522"/>
            <a:ext cx="6950716" cy="1116282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Rectangle"/>
          <p:cNvSpPr/>
          <p:nvPr/>
        </p:nvSpPr>
        <p:spPr>
          <a:xfrm>
            <a:off x="13904990" y="4511130"/>
            <a:ext cx="8602782" cy="51836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8" name="Votre page reprend une description de votre activité, votre emplacement, vos réseaux sociaux ainsi que les membres de votre équipe"/>
          <p:cNvSpPr txBox="1"/>
          <p:nvPr/>
        </p:nvSpPr>
        <p:spPr>
          <a:xfrm>
            <a:off x="14145759" y="5219700"/>
            <a:ext cx="8121241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rPr b="0"/>
              <a:t>Votre page reprend une</a:t>
            </a:r>
            <a:r>
              <a:t> description de votre activité, votre emplacement, vos réseaux sociaux </a:t>
            </a:r>
            <a:r>
              <a:rPr b="0"/>
              <a:t>ainsi que</a:t>
            </a:r>
            <a:r>
              <a:t> les membres de votre équipe </a:t>
            </a:r>
          </a:p>
        </p:txBody>
      </p:sp>
      <p:pic>
        <p:nvPicPr>
          <p:cNvPr id="139" name="LA_CONNEXION_LOGO_NEW.png" descr="LA_CONNEXION_LOGO_NEW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893142" y="12565302"/>
            <a:ext cx="4002656" cy="73095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DFC25B-2F05-B74A-94B6-855267B0DDED}"/>
              </a:ext>
            </a:extLst>
          </p:cNvPr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noFill/>
          <a:ln w="152400" cap="flat">
            <a:solidFill>
              <a:srgbClr val="47A2B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8710" t="19666" r="9451" b="21309"/>
          <a:stretch>
            <a:fillRect/>
          </a:stretch>
        </p:blipFill>
        <p:spPr>
          <a:xfrm>
            <a:off x="11877575" y="2697460"/>
            <a:ext cx="10201772" cy="8095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welcome.PNG" descr="welcome.PNG"/>
          <p:cNvPicPr>
            <a:picLocks noChangeAspect="1"/>
          </p:cNvPicPr>
          <p:nvPr/>
        </p:nvPicPr>
        <p:blipFill>
          <a:blip r:embed="rId3">
            <a:extLst/>
          </a:blip>
          <a:srcRect l="448" r="448"/>
          <a:stretch>
            <a:fillRect/>
          </a:stretch>
        </p:blipFill>
        <p:spPr>
          <a:xfrm>
            <a:off x="2294076" y="1479291"/>
            <a:ext cx="4635814" cy="10128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Apple-iPhoneX-Silver-1-3x.png" descr="Apple-iPhoneX-Silver-1-3x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5991" y="1066631"/>
            <a:ext cx="6818300" cy="10950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articipants.PNG" descr="participants.PNG"/>
          <p:cNvPicPr>
            <a:picLocks noChangeAspect="1"/>
          </p:cNvPicPr>
          <p:nvPr/>
        </p:nvPicPr>
        <p:blipFill>
          <a:blip r:embed="rId5">
            <a:extLst/>
          </a:blip>
          <a:srcRect l="448" r="448"/>
          <a:stretch>
            <a:fillRect/>
          </a:stretch>
        </p:blipFill>
        <p:spPr>
          <a:xfrm>
            <a:off x="5978765" y="2159897"/>
            <a:ext cx="4725845" cy="10325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Apple-iPhoneX-Silver-1-3x.png" descr="Apple-iPhoneX-Silver-1-3x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69549" y="1739222"/>
            <a:ext cx="6950716" cy="1116282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Rectangle"/>
          <p:cNvSpPr/>
          <p:nvPr/>
        </p:nvSpPr>
        <p:spPr>
          <a:xfrm>
            <a:off x="14670155" y="4266158"/>
            <a:ext cx="8602783" cy="51836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7" name="Consultez la liste complète…"/>
          <p:cNvSpPr txBox="1"/>
          <p:nvPr/>
        </p:nvSpPr>
        <p:spPr>
          <a:xfrm>
            <a:off x="14798040" y="4541499"/>
            <a:ext cx="6908878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Consultez la liste complète </a:t>
            </a:r>
          </a:p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des participants</a:t>
            </a:r>
          </a:p>
        </p:txBody>
      </p:sp>
      <p:sp>
        <p:nvSpPr>
          <p:cNvPr id="148" name="Cherchez des prospects et connectez avec eux avant, pendant, et après l’évènement"/>
          <p:cNvSpPr txBox="1"/>
          <p:nvPr/>
        </p:nvSpPr>
        <p:spPr>
          <a:xfrm>
            <a:off x="14768391" y="7188169"/>
            <a:ext cx="7908653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lvl1pPr>
          </a:lstStyle>
          <a:p>
            <a:r>
              <a:t>Cherchez des prospects et connectez avec eux avant, pendant, et après l’évènement</a:t>
            </a:r>
          </a:p>
        </p:txBody>
      </p:sp>
      <p:pic>
        <p:nvPicPr>
          <p:cNvPr id="149" name="LA_CONNEXION_LOGO_NEW.png" descr="LA_CONNEXION_LOGO_NEW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893142" y="12565302"/>
            <a:ext cx="4002656" cy="73095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DCF13E-72A0-B14C-AE5A-9F243007F404}"/>
              </a:ext>
            </a:extLst>
          </p:cNvPr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noFill/>
          <a:ln w="152400" cap="flat">
            <a:solidFill>
              <a:srgbClr val="47A2B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7017" t="6439" r="5611" b="5646"/>
          <a:stretch>
            <a:fillRect/>
          </a:stretch>
        </p:blipFill>
        <p:spPr>
          <a:xfrm>
            <a:off x="11464704" y="883245"/>
            <a:ext cx="11550971" cy="12058253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19711430" y="11236015"/>
            <a:ext cx="3403811" cy="17124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3" name="Rectangle"/>
          <p:cNvSpPr/>
          <p:nvPr/>
        </p:nvSpPr>
        <p:spPr>
          <a:xfrm>
            <a:off x="13721384" y="4320531"/>
            <a:ext cx="8602783" cy="51836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4" name="Scannez les cartes d’affaires que vous avez reçu lors du salon"/>
          <p:cNvSpPr txBox="1"/>
          <p:nvPr/>
        </p:nvSpPr>
        <p:spPr>
          <a:xfrm>
            <a:off x="13724202" y="4566222"/>
            <a:ext cx="8730765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lvl1pPr>
          </a:lstStyle>
          <a:p>
            <a:r>
              <a:rPr dirty="0" err="1"/>
              <a:t>Scannez</a:t>
            </a:r>
            <a:r>
              <a:rPr dirty="0"/>
              <a:t> les </a:t>
            </a:r>
            <a:r>
              <a:rPr dirty="0" err="1"/>
              <a:t>cartes</a:t>
            </a:r>
            <a:r>
              <a:rPr dirty="0"/>
              <a:t> </a:t>
            </a:r>
            <a:r>
              <a:rPr dirty="0" err="1"/>
              <a:t>d’affaires</a:t>
            </a:r>
            <a:r>
              <a:rPr dirty="0"/>
              <a:t> que </a:t>
            </a:r>
            <a:r>
              <a:rPr dirty="0" err="1"/>
              <a:t>vous</a:t>
            </a:r>
            <a:r>
              <a:rPr dirty="0"/>
              <a:t> </a:t>
            </a:r>
            <a:r>
              <a:rPr dirty="0" err="1"/>
              <a:t>avez</a:t>
            </a:r>
            <a:r>
              <a:rPr dirty="0"/>
              <a:t> </a:t>
            </a:r>
            <a:r>
              <a:rPr dirty="0" err="1"/>
              <a:t>reçu</a:t>
            </a:r>
            <a:r>
              <a:rPr dirty="0"/>
              <a:t> </a:t>
            </a:r>
            <a:r>
              <a:rPr dirty="0" err="1"/>
              <a:t>lors</a:t>
            </a:r>
            <a:r>
              <a:rPr dirty="0"/>
              <a:t> du salon</a:t>
            </a:r>
          </a:p>
        </p:txBody>
      </p:sp>
      <p:sp>
        <p:nvSpPr>
          <p:cNvPr id="155" name="Les cartes de visites sont automatiquement reconnues…"/>
          <p:cNvSpPr txBox="1"/>
          <p:nvPr/>
        </p:nvSpPr>
        <p:spPr>
          <a:xfrm>
            <a:off x="13721384" y="7539078"/>
            <a:ext cx="10490870" cy="1426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rPr dirty="0"/>
              <a:t>Les </a:t>
            </a:r>
            <a:r>
              <a:rPr dirty="0" err="1"/>
              <a:t>cartes</a:t>
            </a:r>
            <a:r>
              <a:rPr dirty="0"/>
              <a:t> </a:t>
            </a:r>
            <a:r>
              <a:rPr lang="fr-CA" dirty="0"/>
              <a:t>d’affaires </a:t>
            </a:r>
            <a:r>
              <a:rPr dirty="0" err="1"/>
              <a:t>sont</a:t>
            </a:r>
            <a:r>
              <a:rPr dirty="0"/>
              <a:t> </a:t>
            </a:r>
            <a:r>
              <a:rPr dirty="0" err="1"/>
              <a:t>automatiquement</a:t>
            </a:r>
            <a:r>
              <a:rPr dirty="0"/>
              <a:t> </a:t>
            </a:r>
            <a:r>
              <a:rPr dirty="0" err="1"/>
              <a:t>reconnues</a:t>
            </a:r>
            <a:r>
              <a:rPr dirty="0"/>
              <a:t> et les </a:t>
            </a:r>
            <a:r>
              <a:rPr dirty="0" err="1"/>
              <a:t>données</a:t>
            </a:r>
            <a:r>
              <a:rPr dirty="0"/>
              <a:t> </a:t>
            </a:r>
            <a:r>
              <a:rPr dirty="0" err="1"/>
              <a:t>extraites</a:t>
            </a:r>
            <a:endParaRPr dirty="0"/>
          </a:p>
        </p:txBody>
      </p:sp>
      <p:pic>
        <p:nvPicPr>
          <p:cNvPr id="156" name="scan.PNG" descr="sca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1292" y="1452348"/>
            <a:ext cx="4500234" cy="9744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scan carte.png" descr="scan carte.png"/>
          <p:cNvPicPr>
            <a:picLocks noChangeAspect="1"/>
          </p:cNvPicPr>
          <p:nvPr/>
        </p:nvPicPr>
        <p:blipFill>
          <a:blip r:embed="rId4">
            <a:extLst/>
          </a:blip>
          <a:srcRect t="12088" b="9036"/>
          <a:stretch>
            <a:fillRect/>
          </a:stretch>
        </p:blipFill>
        <p:spPr>
          <a:xfrm>
            <a:off x="2159738" y="2494541"/>
            <a:ext cx="4654069" cy="7948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contact carte.png" descr="contact cart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04197" y="2253091"/>
            <a:ext cx="4557221" cy="986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Apple-iPhoneX-Silver-1-3x.png" descr="Apple-iPhoneX-Silver-1-3x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60900" y="1854200"/>
            <a:ext cx="6642608" cy="106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LA_CONNEXION_LOGO_NEW.png" descr="LA_CONNEXION_LOGO_NEW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893142" y="12565302"/>
            <a:ext cx="4002656" cy="73095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AF5014-E821-2A49-8E77-0AA2C4875757}"/>
              </a:ext>
            </a:extLst>
          </p:cNvPr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noFill/>
          <a:ln w="152400" cap="flat">
            <a:solidFill>
              <a:srgbClr val="47A2B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7017" t="6439" r="5611" b="5646"/>
          <a:stretch>
            <a:fillRect/>
          </a:stretch>
        </p:blipFill>
        <p:spPr>
          <a:xfrm>
            <a:off x="11640540" y="968573"/>
            <a:ext cx="11550971" cy="12058253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19711430" y="11236015"/>
            <a:ext cx="3403811" cy="17124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3" name="Rectangle"/>
          <p:cNvSpPr/>
          <p:nvPr/>
        </p:nvSpPr>
        <p:spPr>
          <a:xfrm>
            <a:off x="13721384" y="4320531"/>
            <a:ext cx="8602783" cy="51836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4" name="Scannez les cartes d’affaires que vous avez reçu lors du salon"/>
          <p:cNvSpPr txBox="1"/>
          <p:nvPr/>
        </p:nvSpPr>
        <p:spPr>
          <a:xfrm>
            <a:off x="13724202" y="4681882"/>
            <a:ext cx="10171596" cy="1426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lvl1pPr>
          </a:lstStyle>
          <a:p>
            <a:r>
              <a:rPr dirty="0" err="1"/>
              <a:t>Scannez</a:t>
            </a:r>
            <a:r>
              <a:rPr dirty="0"/>
              <a:t> </a:t>
            </a:r>
            <a:r>
              <a:rPr lang="fr-CA" dirty="0"/>
              <a:t>le badge des participants pour un échange de contacts instantané</a:t>
            </a:r>
            <a:endParaRPr dirty="0"/>
          </a:p>
        </p:txBody>
      </p:sp>
      <p:sp>
        <p:nvSpPr>
          <p:cNvPr id="155" name="Les cartes de visites sont automatiquement reconnues…"/>
          <p:cNvSpPr txBox="1"/>
          <p:nvPr/>
        </p:nvSpPr>
        <p:spPr>
          <a:xfrm>
            <a:off x="13721384" y="7681953"/>
            <a:ext cx="10490870" cy="1426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rPr lang="fr-CA" dirty="0"/>
              <a:t>Ajoutez une note à chaque nouvelle relation d’affaires et synchronisez les avec votre CRM</a:t>
            </a:r>
            <a:endParaRPr dirty="0"/>
          </a:p>
        </p:txBody>
      </p:sp>
      <p:pic>
        <p:nvPicPr>
          <p:cNvPr id="161" name="LA_CONNEXION_LOGO_NEW.png" descr="LA_CONNEXION_LOGO_NEW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893142" y="12565302"/>
            <a:ext cx="4002656" cy="730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1248A9A-AE80-824A-ABE6-09E608D56D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59" y="1719895"/>
            <a:ext cx="4444095" cy="10668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BA65DBC-1DFB-6F4A-B921-6FD512894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0" y="6718300"/>
            <a:ext cx="571500" cy="279400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1276A14D-AEAD-6C4C-97BE-75F7F9DC6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27" y="4522854"/>
            <a:ext cx="2881210" cy="11578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67C32C-E11A-7347-835F-ECFAD01DC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882" y="1143955"/>
            <a:ext cx="4544090" cy="98482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9B3FDD-ECF6-7440-BD03-7F957418B96A}"/>
              </a:ext>
            </a:extLst>
          </p:cNvPr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noFill/>
          <a:ln w="152400" cap="flat">
            <a:solidFill>
              <a:srgbClr val="47A2B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Apple-iPhoneX-Silver-1-3x.png" descr="Apple-iPhoneX-Silver-1-3x.png">
            <a:extLst>
              <a:ext uri="{FF2B5EF4-FFF2-40B4-BE49-F238E27FC236}">
                <a16:creationId xmlns:a16="http://schemas.microsoft.com/office/drawing/2014/main" id="{13107429-2698-594A-BE5D-CFF00BAC3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5803" y="651142"/>
            <a:ext cx="6642609" cy="106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A797F2-C336-014C-B01F-2873FAE91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7751" y="2489789"/>
            <a:ext cx="4527181" cy="9811578"/>
          </a:xfrm>
          <a:prstGeom prst="rect">
            <a:avLst/>
          </a:prstGeom>
        </p:spPr>
      </p:pic>
      <p:pic>
        <p:nvPicPr>
          <p:cNvPr id="15" name="Apple-iPhoneX-Silver-1-3x.png" descr="Apple-iPhoneX-Silver-1-3x.png">
            <a:extLst>
              <a:ext uri="{FF2B5EF4-FFF2-40B4-BE49-F238E27FC236}">
                <a16:creationId xmlns:a16="http://schemas.microsoft.com/office/drawing/2014/main" id="{B989BEA4-2944-8442-8066-2B3011998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19751" y="2099492"/>
            <a:ext cx="6642609" cy="1066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937811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786" t="5887" r="6303" b="7046"/>
          <a:stretch>
            <a:fillRect/>
          </a:stretch>
        </p:blipFill>
        <p:spPr>
          <a:xfrm>
            <a:off x="975979" y="767564"/>
            <a:ext cx="21923674" cy="11941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Capture d’écran 2018-08-08 à 16.14.19.png" descr="Capture d’écran 2018-08-08 à 16.14.19.png"/>
          <p:cNvPicPr>
            <a:picLocks noChangeAspect="1"/>
          </p:cNvPicPr>
          <p:nvPr/>
        </p:nvPicPr>
        <p:blipFill>
          <a:blip r:embed="rId4">
            <a:extLst/>
          </a:blip>
          <a:srcRect r="41136" b="1561"/>
          <a:stretch>
            <a:fillRect/>
          </a:stretch>
        </p:blipFill>
        <p:spPr>
          <a:xfrm>
            <a:off x="3098800" y="2573436"/>
            <a:ext cx="8985350" cy="800363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Rectangle"/>
          <p:cNvSpPr/>
          <p:nvPr/>
        </p:nvSpPr>
        <p:spPr>
          <a:xfrm>
            <a:off x="19711430" y="11236015"/>
            <a:ext cx="3403811" cy="17124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2" name="Rectangle"/>
          <p:cNvSpPr/>
          <p:nvPr/>
        </p:nvSpPr>
        <p:spPr>
          <a:xfrm>
            <a:off x="14471803" y="4516909"/>
            <a:ext cx="9943903" cy="56039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3" name="Sur la webapp, accédez aux informations de l’événement ainsi qu’à toutes les fonctionnalités.…"/>
          <p:cNvSpPr txBox="1"/>
          <p:nvPr/>
        </p:nvSpPr>
        <p:spPr>
          <a:xfrm>
            <a:off x="14862592" y="5376235"/>
            <a:ext cx="9197808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800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</p:txBody>
      </p:sp>
      <p:pic>
        <p:nvPicPr>
          <p:cNvPr id="175" name="Screenshot 2019-02-01 at 11.39.05.png" descr="Screenshot 2019-02-01 at 11.39.05.png"/>
          <p:cNvPicPr>
            <a:picLocks noChangeAspect="1"/>
          </p:cNvPicPr>
          <p:nvPr/>
        </p:nvPicPr>
        <p:blipFill>
          <a:blip r:embed="rId5">
            <a:extLst/>
          </a:blip>
          <a:srcRect r="44496"/>
          <a:stretch>
            <a:fillRect/>
          </a:stretch>
        </p:blipFill>
        <p:spPr>
          <a:xfrm>
            <a:off x="3099630" y="2525084"/>
            <a:ext cx="8987658" cy="8172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4706F2-3C48-064A-B729-E525A40ECE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35" y="2539928"/>
            <a:ext cx="8983295" cy="8003630"/>
          </a:xfrm>
          <a:prstGeom prst="rect">
            <a:avLst/>
          </a:prstGeom>
        </p:spPr>
      </p:pic>
      <p:sp>
        <p:nvSpPr>
          <p:cNvPr id="35" name="Rectangle">
            <a:extLst>
              <a:ext uri="{FF2B5EF4-FFF2-40B4-BE49-F238E27FC236}">
                <a16:creationId xmlns:a16="http://schemas.microsoft.com/office/drawing/2014/main" id="{8A1A00AB-3384-7749-B40B-8F7808442396}"/>
              </a:ext>
            </a:extLst>
          </p:cNvPr>
          <p:cNvSpPr/>
          <p:nvPr/>
        </p:nvSpPr>
        <p:spPr>
          <a:xfrm>
            <a:off x="6502306" y="8914078"/>
            <a:ext cx="5612324" cy="1772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597A038-13A8-0447-A623-F71857B957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540" y="8937289"/>
            <a:ext cx="4128279" cy="8354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676A083-A567-6942-911D-DEBEB5B0FFEF}"/>
              </a:ext>
            </a:extLst>
          </p:cNvPr>
          <p:cNvSpPr txBox="1"/>
          <p:nvPr/>
        </p:nvSpPr>
        <p:spPr>
          <a:xfrm>
            <a:off x="14728520" y="8098872"/>
            <a:ext cx="9331880" cy="1272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8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Cliquez</a:t>
            </a:r>
            <a:r>
              <a:rPr lang="en-US" sz="38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sur le </a:t>
            </a:r>
            <a:r>
              <a:rPr lang="en-US" sz="3800" dirty="0">
                <a:solidFill>
                  <a:srgbClr val="47A3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bouton</a:t>
            </a:r>
            <a:r>
              <a:rPr lang="en-US" sz="38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8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intégré</a:t>
            </a:r>
            <a:r>
              <a:rPr lang="en-US" sz="38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8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 </a:t>
            </a:r>
            <a:r>
              <a:rPr lang="en-US" sz="38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courriel</a:t>
            </a:r>
            <a:r>
              <a:rPr lang="en-US" sz="38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pour </a:t>
            </a:r>
            <a:r>
              <a:rPr lang="en-US" sz="38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activer</a:t>
            </a:r>
            <a:r>
              <a:rPr lang="en-US" sz="38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8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votre</a:t>
            </a:r>
            <a:r>
              <a:rPr lang="en-US" sz="38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8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compte</a:t>
            </a:r>
            <a:endParaRPr kumimoji="0" lang="en-US" sz="3800" b="1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5B1025-47A7-4844-8055-FF518BAC0F8A}"/>
              </a:ext>
            </a:extLst>
          </p:cNvPr>
          <p:cNvSpPr txBox="1"/>
          <p:nvPr/>
        </p:nvSpPr>
        <p:spPr>
          <a:xfrm>
            <a:off x="14732415" y="5426850"/>
            <a:ext cx="9599934" cy="1272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1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Consultez</a:t>
            </a:r>
            <a:r>
              <a:rPr kumimoji="0" lang="en-US" sz="38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800" b="1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votre</a:t>
            </a:r>
            <a:r>
              <a:rPr kumimoji="0" lang="en-US" sz="38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800" b="1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courriel</a:t>
            </a:r>
            <a:r>
              <a:rPr kumimoji="0" lang="en-US" sz="38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800" b="1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d’invitation</a:t>
            </a:r>
            <a:r>
              <a:rPr kumimoji="0" lang="en-US" sz="38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 salon </a:t>
            </a:r>
            <a:r>
              <a:rPr kumimoji="0" lang="en-US" sz="3800" b="1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entant</a:t>
            </a:r>
            <a:r>
              <a:rPr kumimoji="0" lang="en-US" sz="38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800" b="1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qu’exposant</a:t>
            </a:r>
            <a:endParaRPr kumimoji="0" lang="en-US" sz="3800" b="1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" name="LA_CONNEXION_LOGO_NEW.png" descr="LA_CONNEXION_LOGO_NEW.png">
            <a:extLst>
              <a:ext uri="{FF2B5EF4-FFF2-40B4-BE49-F238E27FC236}">
                <a16:creationId xmlns:a16="http://schemas.microsoft.com/office/drawing/2014/main" id="{97EDC28E-7AAC-3048-B804-36D5834E2D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893142" y="12565302"/>
            <a:ext cx="4002656" cy="73095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1CFDD32-EDB7-AA4A-AE8D-F1B436EE0B23}"/>
              </a:ext>
            </a:extLst>
          </p:cNvPr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noFill/>
          <a:ln w="152400" cap="flat">
            <a:solidFill>
              <a:srgbClr val="47A2B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9368A7-CB2E-DD4B-9AF7-DBA96D6B9C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51" y="0"/>
            <a:ext cx="24384000" cy="137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A18EC9-C2CF-684B-B311-A33385A918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474" y="4015151"/>
            <a:ext cx="5295690" cy="2235958"/>
          </a:xfrm>
          <a:prstGeom prst="rect">
            <a:avLst/>
          </a:prstGeom>
        </p:spPr>
      </p:pic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A56DBB4-355A-7845-88F1-7F28423F5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92" y="5892264"/>
            <a:ext cx="5258007" cy="482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5933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786" t="5887" r="6303" b="7046"/>
          <a:stretch>
            <a:fillRect/>
          </a:stretch>
        </p:blipFill>
        <p:spPr>
          <a:xfrm>
            <a:off x="923230" y="807541"/>
            <a:ext cx="21923674" cy="11941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Capture d’écran 2018-08-08 à 16.14.19.png" descr="Capture d’écran 2018-08-08 à 16.14.19.png"/>
          <p:cNvPicPr>
            <a:picLocks noChangeAspect="1"/>
          </p:cNvPicPr>
          <p:nvPr/>
        </p:nvPicPr>
        <p:blipFill>
          <a:blip r:embed="rId3">
            <a:extLst/>
          </a:blip>
          <a:srcRect r="41136" b="1561"/>
          <a:stretch>
            <a:fillRect/>
          </a:stretch>
        </p:blipFill>
        <p:spPr>
          <a:xfrm>
            <a:off x="3098800" y="2573436"/>
            <a:ext cx="8985350" cy="800363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Rectangle"/>
          <p:cNvSpPr/>
          <p:nvPr/>
        </p:nvSpPr>
        <p:spPr>
          <a:xfrm>
            <a:off x="19711430" y="11236015"/>
            <a:ext cx="3403811" cy="17124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6" name="Rectangle"/>
          <p:cNvSpPr/>
          <p:nvPr/>
        </p:nvSpPr>
        <p:spPr>
          <a:xfrm>
            <a:off x="14805238" y="4382779"/>
            <a:ext cx="8602783" cy="56039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7" name="Sur la webapp, accédez aux informations de l’événement ainsi qu’à toutes les fonctionnalités.…"/>
          <p:cNvSpPr txBox="1"/>
          <p:nvPr/>
        </p:nvSpPr>
        <p:spPr>
          <a:xfrm>
            <a:off x="14805238" y="5191643"/>
            <a:ext cx="9197808" cy="1856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8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rPr dirty="0"/>
              <a:t>Sur la </a:t>
            </a:r>
            <a:r>
              <a:rPr dirty="0" err="1"/>
              <a:t>webapp</a:t>
            </a:r>
            <a:r>
              <a:rPr dirty="0"/>
              <a:t>, </a:t>
            </a:r>
            <a:r>
              <a:rPr dirty="0" err="1"/>
              <a:t>accédez</a:t>
            </a:r>
            <a:r>
              <a:rPr dirty="0"/>
              <a:t> aux </a:t>
            </a:r>
            <a:r>
              <a:rPr dirty="0" err="1"/>
              <a:t>informations</a:t>
            </a:r>
            <a:r>
              <a:rPr dirty="0"/>
              <a:t> de </a:t>
            </a:r>
            <a:r>
              <a:rPr dirty="0" err="1"/>
              <a:t>l’événement</a:t>
            </a:r>
            <a:r>
              <a:rPr dirty="0"/>
              <a:t> </a:t>
            </a:r>
            <a:r>
              <a:rPr dirty="0" err="1"/>
              <a:t>ainsi</a:t>
            </a:r>
            <a:r>
              <a:rPr dirty="0"/>
              <a:t> </a:t>
            </a:r>
            <a:r>
              <a:rPr dirty="0" err="1"/>
              <a:t>qu’à</a:t>
            </a:r>
            <a:r>
              <a:rPr dirty="0"/>
              <a:t> </a:t>
            </a:r>
            <a:r>
              <a:rPr dirty="0" err="1"/>
              <a:t>toutes</a:t>
            </a:r>
            <a:r>
              <a:rPr dirty="0"/>
              <a:t> les </a:t>
            </a:r>
            <a:r>
              <a:rPr dirty="0" err="1"/>
              <a:t>fonctionnalités</a:t>
            </a:r>
            <a:r>
              <a:rPr dirty="0"/>
              <a:t>.</a:t>
            </a:r>
          </a:p>
        </p:txBody>
      </p:sp>
      <p:sp>
        <p:nvSpPr>
          <p:cNvPr id="168" name="Pour gérer les informations de l’entreprise, rendez-vous sur l’espace exposant"/>
          <p:cNvSpPr txBox="1"/>
          <p:nvPr/>
        </p:nvSpPr>
        <p:spPr>
          <a:xfrm>
            <a:off x="14933124" y="8042163"/>
            <a:ext cx="9197808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8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lvl1pPr>
          </a:lstStyle>
          <a:p>
            <a:r>
              <a:rPr dirty="0"/>
              <a:t>Pour </a:t>
            </a:r>
            <a:r>
              <a:rPr dirty="0" err="1"/>
              <a:t>gérer</a:t>
            </a:r>
            <a:r>
              <a:rPr dirty="0"/>
              <a:t> les </a:t>
            </a:r>
            <a:r>
              <a:rPr dirty="0" err="1"/>
              <a:t>informations</a:t>
            </a:r>
            <a:r>
              <a:rPr dirty="0"/>
              <a:t> de </a:t>
            </a:r>
            <a:r>
              <a:rPr dirty="0" err="1"/>
              <a:t>l’entreprise</a:t>
            </a:r>
            <a:r>
              <a:rPr dirty="0"/>
              <a:t>, </a:t>
            </a:r>
            <a:r>
              <a:rPr dirty="0" err="1"/>
              <a:t>rendez-vous</a:t>
            </a:r>
            <a:r>
              <a:rPr dirty="0"/>
              <a:t> sur </a:t>
            </a:r>
            <a:r>
              <a:rPr lang="fr-CA" dirty="0">
                <a:solidFill>
                  <a:srgbClr val="47A3BC"/>
                </a:solidFill>
              </a:rPr>
              <a:t>E</a:t>
            </a:r>
            <a:r>
              <a:rPr dirty="0">
                <a:solidFill>
                  <a:srgbClr val="47A3BC"/>
                </a:solidFill>
              </a:rPr>
              <a:t>space exposant</a:t>
            </a:r>
          </a:p>
        </p:txBody>
      </p:sp>
      <p:pic>
        <p:nvPicPr>
          <p:cNvPr id="169" name="Screenshot 2019-02-01 at 11.39.05.png" descr="Screenshot 2019-02-01 at 11.39.05.png"/>
          <p:cNvPicPr>
            <a:picLocks noChangeAspect="1"/>
          </p:cNvPicPr>
          <p:nvPr/>
        </p:nvPicPr>
        <p:blipFill>
          <a:blip r:embed="rId4">
            <a:extLst/>
          </a:blip>
          <a:srcRect r="44496"/>
          <a:stretch>
            <a:fillRect/>
          </a:stretch>
        </p:blipFill>
        <p:spPr>
          <a:xfrm>
            <a:off x="3099630" y="2525084"/>
            <a:ext cx="8987658" cy="8172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LA_CONNEXION_LOGO_NEW.png" descr="LA_CONNEXION_LOGO_NEW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893142" y="12565302"/>
            <a:ext cx="4002656" cy="730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Capture d’écran 2019-03-18 à 16.05.55.png" descr="Capture d’écran 2019-03-18 à 16.05.55.png"/>
          <p:cNvPicPr>
            <a:picLocks noChangeAspect="1"/>
          </p:cNvPicPr>
          <p:nvPr/>
        </p:nvPicPr>
        <p:blipFill>
          <a:blip r:embed="rId6">
            <a:extLst/>
          </a:blip>
          <a:srcRect l="14708" r="31176"/>
          <a:stretch>
            <a:fillRect/>
          </a:stretch>
        </p:blipFill>
        <p:spPr>
          <a:xfrm>
            <a:off x="3104346" y="2335252"/>
            <a:ext cx="9015503" cy="839076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9428E4-5C5D-644C-A6BF-46D933B83BA4}"/>
              </a:ext>
            </a:extLst>
          </p:cNvPr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noFill/>
          <a:ln w="152400" cap="flat">
            <a:solidFill>
              <a:srgbClr val="47A2B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492" t="6090" r="3028" b="9788"/>
          <a:stretch>
            <a:fillRect/>
          </a:stretch>
        </p:blipFill>
        <p:spPr>
          <a:xfrm>
            <a:off x="851594" y="835322"/>
            <a:ext cx="22794021" cy="1153814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Rectangle"/>
          <p:cNvSpPr/>
          <p:nvPr/>
        </p:nvSpPr>
        <p:spPr>
          <a:xfrm>
            <a:off x="19711430" y="11236015"/>
            <a:ext cx="3403811" cy="17124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5" name="Rectangle"/>
          <p:cNvSpPr/>
          <p:nvPr/>
        </p:nvSpPr>
        <p:spPr>
          <a:xfrm>
            <a:off x="14848050" y="4115018"/>
            <a:ext cx="8602783" cy="57795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6" name="Depuis l’espace exposant, ajoutez…"/>
          <p:cNvSpPr txBox="1"/>
          <p:nvPr/>
        </p:nvSpPr>
        <p:spPr>
          <a:xfrm>
            <a:off x="14975935" y="4389335"/>
            <a:ext cx="8951517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Depuis l’espace exposant, ajoutez </a:t>
            </a:r>
          </a:p>
          <a:p>
            <a:pPr algn="l">
              <a:defRPr sz="40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des informations, gérez les membres </a:t>
            </a:r>
          </a:p>
          <a:p>
            <a:pPr algn="l">
              <a:defRPr sz="40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de votre équipe et partagez vos contacts avec votre équipe</a:t>
            </a:r>
          </a:p>
        </p:txBody>
      </p:sp>
      <p:sp>
        <p:nvSpPr>
          <p:cNvPr id="177" name="Modifiez toutes les informations et…"/>
          <p:cNvSpPr txBox="1"/>
          <p:nvPr/>
        </p:nvSpPr>
        <p:spPr>
          <a:xfrm>
            <a:off x="14975935" y="7639901"/>
            <a:ext cx="8906257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0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Modifiez toutes les informations et </a:t>
            </a:r>
          </a:p>
          <a:p>
            <a:pPr algn="l">
              <a:defRPr sz="40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contrôlez en temps réel votre visibilité </a:t>
            </a:r>
          </a:p>
          <a:p>
            <a:pPr algn="l">
              <a:defRPr sz="40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dans l’app</a:t>
            </a:r>
          </a:p>
        </p:txBody>
      </p:sp>
      <p:pic>
        <p:nvPicPr>
          <p:cNvPr id="178" name="Screenshot 2019-02-01 at 11.05.20.png" descr="Screenshot 2019-02-01 at 11.05.20.png"/>
          <p:cNvPicPr>
            <a:picLocks noChangeAspect="1"/>
          </p:cNvPicPr>
          <p:nvPr/>
        </p:nvPicPr>
        <p:blipFill>
          <a:blip r:embed="rId3">
            <a:extLst/>
          </a:blip>
          <a:srcRect t="851" r="45005"/>
          <a:stretch>
            <a:fillRect/>
          </a:stretch>
        </p:blipFill>
        <p:spPr>
          <a:xfrm>
            <a:off x="3072019" y="2478939"/>
            <a:ext cx="8969044" cy="8169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LA_CONNEXION_LOGO_NEW.png" descr="LA_CONNEXION_LOGO_NEW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893142" y="12565302"/>
            <a:ext cx="4002656" cy="73095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1208D1-620C-2B4B-A910-F28910804012}"/>
              </a:ext>
            </a:extLst>
          </p:cNvPr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noFill/>
          <a:ln w="152400" cap="flat">
            <a:solidFill>
              <a:srgbClr val="47A2B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035" t="7108" r="4672" b="7108"/>
          <a:stretch>
            <a:fillRect/>
          </a:stretch>
        </p:blipFill>
        <p:spPr>
          <a:xfrm>
            <a:off x="740271" y="975022"/>
            <a:ext cx="22504500" cy="11765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Capture d’écran 2018-08-08 à 16.16.38.png" descr="Capture d’écran 2018-08-08 à 16.16.38.png"/>
          <p:cNvPicPr>
            <a:picLocks noChangeAspect="1"/>
          </p:cNvPicPr>
          <p:nvPr/>
        </p:nvPicPr>
        <p:blipFill>
          <a:blip r:embed="rId3">
            <a:extLst/>
          </a:blip>
          <a:srcRect r="41401"/>
          <a:stretch>
            <a:fillRect/>
          </a:stretch>
        </p:blipFill>
        <p:spPr>
          <a:xfrm>
            <a:off x="3086100" y="2569792"/>
            <a:ext cx="8944803" cy="8109308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Rectangle"/>
          <p:cNvSpPr/>
          <p:nvPr/>
        </p:nvSpPr>
        <p:spPr>
          <a:xfrm>
            <a:off x="19711430" y="11236015"/>
            <a:ext cx="3403811" cy="17124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4" name="Rectangle"/>
          <p:cNvSpPr/>
          <p:nvPr/>
        </p:nvSpPr>
        <p:spPr>
          <a:xfrm>
            <a:off x="14848050" y="4266158"/>
            <a:ext cx="8602783" cy="51836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5" name="Ajoutez et supprimez les membres…"/>
          <p:cNvSpPr txBox="1"/>
          <p:nvPr/>
        </p:nvSpPr>
        <p:spPr>
          <a:xfrm>
            <a:off x="14823591" y="6172199"/>
            <a:ext cx="8715376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Ajoutez et supprimez les membres </a:t>
            </a:r>
          </a:p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de votre équipe</a:t>
            </a:r>
          </a:p>
        </p:txBody>
      </p:sp>
      <p:pic>
        <p:nvPicPr>
          <p:cNvPr id="186" name="Screenshot 2019-02-01 at 11.06.02.png" descr="Screenshot 2019-02-01 at 11.06.02.png"/>
          <p:cNvPicPr>
            <a:picLocks noChangeAspect="1"/>
          </p:cNvPicPr>
          <p:nvPr/>
        </p:nvPicPr>
        <p:blipFill>
          <a:blip r:embed="rId4">
            <a:extLst/>
          </a:blip>
          <a:srcRect r="44502"/>
          <a:stretch>
            <a:fillRect/>
          </a:stretch>
        </p:blipFill>
        <p:spPr>
          <a:xfrm>
            <a:off x="3061711" y="2544905"/>
            <a:ext cx="8962836" cy="8159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LA_CONNEXION_LOGO_NEW.png" descr="LA_CONNEXION_LOGO_NEW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893142" y="12565302"/>
            <a:ext cx="4002656" cy="73095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75C0D8-1514-3942-9C68-9482299E7C1D}"/>
              </a:ext>
            </a:extLst>
          </p:cNvPr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noFill/>
          <a:ln w="152400" cap="flat">
            <a:solidFill>
              <a:srgbClr val="47A2B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409" t="7337" r="4203" b="6482"/>
          <a:stretch>
            <a:fillRect/>
          </a:stretch>
        </p:blipFill>
        <p:spPr>
          <a:xfrm>
            <a:off x="831452" y="1006474"/>
            <a:ext cx="22527620" cy="11820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Capture d’écran 2018-08-08 à 16.16.18.png" descr="Capture d’écran 2018-08-08 à 16.16.18.png"/>
          <p:cNvPicPr>
            <a:picLocks noChangeAspect="1"/>
          </p:cNvPicPr>
          <p:nvPr/>
        </p:nvPicPr>
        <p:blipFill>
          <a:blip r:embed="rId3">
            <a:extLst/>
          </a:blip>
          <a:srcRect r="41468"/>
          <a:stretch>
            <a:fillRect/>
          </a:stretch>
        </p:blipFill>
        <p:spPr>
          <a:xfrm>
            <a:off x="3092874" y="2565955"/>
            <a:ext cx="8935286" cy="8120578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Rectangle"/>
          <p:cNvSpPr/>
          <p:nvPr/>
        </p:nvSpPr>
        <p:spPr>
          <a:xfrm>
            <a:off x="19711430" y="11236015"/>
            <a:ext cx="3403811" cy="17124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2" name="Rectangle"/>
          <p:cNvSpPr/>
          <p:nvPr/>
        </p:nvSpPr>
        <p:spPr>
          <a:xfrm>
            <a:off x="14966646" y="4651597"/>
            <a:ext cx="8602783" cy="51836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3" name="Retrouvez tous les contacts de…"/>
          <p:cNvSpPr txBox="1"/>
          <p:nvPr/>
        </p:nvSpPr>
        <p:spPr>
          <a:xfrm>
            <a:off x="15094531" y="4926937"/>
            <a:ext cx="7754786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Retrouvez tous les contacts de </a:t>
            </a:r>
          </a:p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votre équipe </a:t>
            </a:r>
          </a:p>
        </p:txBody>
      </p:sp>
      <p:sp>
        <p:nvSpPr>
          <p:cNvPr id="194" name="Exportez cette liste sous forme…"/>
          <p:cNvSpPr txBox="1"/>
          <p:nvPr/>
        </p:nvSpPr>
        <p:spPr>
          <a:xfrm>
            <a:off x="15064883" y="7451313"/>
            <a:ext cx="7867829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Exportez cette liste sous forme </a:t>
            </a:r>
          </a:p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d’un excel</a:t>
            </a:r>
          </a:p>
        </p:txBody>
      </p:sp>
      <p:pic>
        <p:nvPicPr>
          <p:cNvPr id="195" name="Screenshot 2019-02-01 at 11.04.14.png" descr="Screenshot 2019-02-01 at 11.04.14.png"/>
          <p:cNvPicPr>
            <a:picLocks noChangeAspect="1"/>
          </p:cNvPicPr>
          <p:nvPr/>
        </p:nvPicPr>
        <p:blipFill>
          <a:blip r:embed="rId4">
            <a:extLst/>
          </a:blip>
          <a:srcRect r="47311"/>
          <a:stretch>
            <a:fillRect/>
          </a:stretch>
        </p:blipFill>
        <p:spPr>
          <a:xfrm>
            <a:off x="3079275" y="2519545"/>
            <a:ext cx="8972602" cy="8213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LA_CONNEXION_LOGO_NEW.png" descr="LA_CONNEXION_LOGO_NEW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893142" y="12565302"/>
            <a:ext cx="4002656" cy="73095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DE87D1-5E26-6641-898F-4F32894F734D}"/>
              </a:ext>
            </a:extLst>
          </p:cNvPr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noFill/>
          <a:ln w="152400" cap="flat">
            <a:solidFill>
              <a:srgbClr val="47A2B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961" t="6640" r="2761" b="6640"/>
          <a:stretch>
            <a:fillRect/>
          </a:stretch>
        </p:blipFill>
        <p:spPr>
          <a:xfrm>
            <a:off x="965894" y="910828"/>
            <a:ext cx="22744709" cy="1189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Capture d’écran 2018-08-08 à 16.16.49.png" descr="Capture d’écran 2018-08-08 à 16.16.49.png"/>
          <p:cNvPicPr>
            <a:picLocks noChangeAspect="1"/>
          </p:cNvPicPr>
          <p:nvPr/>
        </p:nvPicPr>
        <p:blipFill>
          <a:blip r:embed="rId3">
            <a:extLst/>
          </a:blip>
          <a:srcRect r="51348" b="16460"/>
          <a:stretch>
            <a:fillRect/>
          </a:stretch>
        </p:blipFill>
        <p:spPr>
          <a:xfrm>
            <a:off x="3118147" y="2561034"/>
            <a:ext cx="8897341" cy="8116302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Rectangle"/>
          <p:cNvSpPr/>
          <p:nvPr/>
        </p:nvSpPr>
        <p:spPr>
          <a:xfrm>
            <a:off x="19711430" y="11236015"/>
            <a:ext cx="3403811" cy="17124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1" name="Rectangle"/>
          <p:cNvSpPr/>
          <p:nvPr/>
        </p:nvSpPr>
        <p:spPr>
          <a:xfrm>
            <a:off x="14907348" y="4667580"/>
            <a:ext cx="8602783" cy="51836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2" name="Indiquez le nom de votre équipe…"/>
          <p:cNvSpPr txBox="1"/>
          <p:nvPr/>
        </p:nvSpPr>
        <p:spPr>
          <a:xfrm>
            <a:off x="15141979" y="5938621"/>
            <a:ext cx="8174191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Indiquez le nom de votre équipe </a:t>
            </a:r>
          </a:p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et activez le partage de contacts </a:t>
            </a:r>
          </a:p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avec votre équipe</a:t>
            </a:r>
          </a:p>
        </p:txBody>
      </p:sp>
      <p:pic>
        <p:nvPicPr>
          <p:cNvPr id="203" name="Screenshot 2019-02-01 at 11.06.46.png" descr="Screenshot 2019-02-01 at 11.06.46.png"/>
          <p:cNvPicPr>
            <a:picLocks noChangeAspect="1"/>
          </p:cNvPicPr>
          <p:nvPr/>
        </p:nvPicPr>
        <p:blipFill>
          <a:blip r:embed="rId4">
            <a:extLst/>
          </a:blip>
          <a:srcRect r="44579"/>
          <a:stretch>
            <a:fillRect/>
          </a:stretch>
        </p:blipFill>
        <p:spPr>
          <a:xfrm>
            <a:off x="3123292" y="2541627"/>
            <a:ext cx="8903591" cy="811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LA_CONNEXION_LOGO_NEW.png" descr="LA_CONNEXION_LOGO_NEW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893142" y="12565302"/>
            <a:ext cx="4002656" cy="73095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7E1D54-DCCC-C94B-A59A-A710790A517E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noFill/>
          <a:ln w="152400" cap="flat">
            <a:solidFill>
              <a:srgbClr val="47A2B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riangle"/>
          <p:cNvSpPr/>
          <p:nvPr/>
        </p:nvSpPr>
        <p:spPr>
          <a:xfrm>
            <a:off x="66577" y="0"/>
            <a:ext cx="14947901" cy="14035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47A2B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1C3453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solidFill>
                <a:srgbClr val="47A2BB"/>
              </a:solidFill>
            </a:endParaRPr>
          </a:p>
        </p:txBody>
      </p:sp>
      <p:sp>
        <p:nvSpPr>
          <p:cNvPr id="136" name="Bienvenue…"/>
          <p:cNvSpPr txBox="1"/>
          <p:nvPr/>
        </p:nvSpPr>
        <p:spPr>
          <a:xfrm>
            <a:off x="11103055" y="3468447"/>
            <a:ext cx="12907703" cy="425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6500">
                <a:solidFill>
                  <a:srgbClr val="ED1C4B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>
                <a:solidFill>
                  <a:srgbClr val="D02C36"/>
                </a:solidFill>
              </a:rPr>
              <a:t>Bienvenue</a:t>
            </a:r>
            <a:r>
              <a:rPr dirty="0"/>
              <a:t> </a:t>
            </a:r>
            <a:endParaRPr lang="en-CA" dirty="0"/>
          </a:p>
          <a:p>
            <a:pPr>
              <a:defRPr sz="3500">
                <a:latin typeface="Open Sans"/>
                <a:ea typeface="Open Sans"/>
                <a:cs typeface="Open Sans"/>
                <a:sym typeface="Open Sans"/>
              </a:defRPr>
            </a:pPr>
            <a:endParaRPr lang="fr" dirty="0">
              <a:solidFill>
                <a:srgbClr val="DB3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 sz="35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fr" b="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Nous vous recommandons de </a:t>
            </a:r>
            <a:r>
              <a:rPr lang="fr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télécharger gratuitement  </a:t>
            </a:r>
            <a:r>
              <a:rPr lang="fr" b="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l’application mobile </a:t>
            </a:r>
            <a:r>
              <a:rPr lang="fr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Salon Connexion </a:t>
            </a:r>
            <a:r>
              <a:rPr lang="fr" b="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une </a:t>
            </a:r>
            <a:r>
              <a:rPr lang="fr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expérience de réseautage </a:t>
            </a:r>
            <a:r>
              <a:rPr lang="fr" b="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encore plus immersive</a:t>
            </a:r>
          </a:p>
          <a:p>
            <a:pPr>
              <a:defRPr sz="6500">
                <a:solidFill>
                  <a:srgbClr val="ED1C4B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en-CA" dirty="0"/>
          </a:p>
        </p:txBody>
      </p:sp>
      <p:grpSp>
        <p:nvGrpSpPr>
          <p:cNvPr id="8" name="Groupe">
            <a:extLst>
              <a:ext uri="{FF2B5EF4-FFF2-40B4-BE49-F238E27FC236}">
                <a16:creationId xmlns:a16="http://schemas.microsoft.com/office/drawing/2014/main" id="{F969F5BC-4E85-E54A-B3B0-479BAF741929}"/>
              </a:ext>
            </a:extLst>
          </p:cNvPr>
          <p:cNvGrpSpPr/>
          <p:nvPr/>
        </p:nvGrpSpPr>
        <p:grpSpPr>
          <a:xfrm>
            <a:off x="14297464" y="7187041"/>
            <a:ext cx="6642608" cy="1042559"/>
            <a:chOff x="0" y="0"/>
            <a:chExt cx="5586841" cy="866300"/>
          </a:xfrm>
        </p:grpSpPr>
        <p:pic>
          <p:nvPicPr>
            <p:cNvPr id="9" name="téléchargement (1).png" descr="téléchargement (1).png">
              <a:extLst>
                <a:ext uri="{FF2B5EF4-FFF2-40B4-BE49-F238E27FC236}">
                  <a16:creationId xmlns:a16="http://schemas.microsoft.com/office/drawing/2014/main" id="{52E1EA4E-1FD8-5E41-A126-0933EE441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b="30"/>
            <a:stretch>
              <a:fillRect/>
            </a:stretch>
          </p:blipFill>
          <p:spPr>
            <a:xfrm>
              <a:off x="0" y="43288"/>
              <a:ext cx="2677319" cy="792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2" y="0"/>
                  </a:moveTo>
                  <a:lnTo>
                    <a:pt x="471" y="400"/>
                  </a:lnTo>
                  <a:cubicBezTo>
                    <a:pt x="349" y="619"/>
                    <a:pt x="193" y="1097"/>
                    <a:pt x="125" y="1460"/>
                  </a:cubicBezTo>
                  <a:lnTo>
                    <a:pt x="0" y="2120"/>
                  </a:lnTo>
                  <a:lnTo>
                    <a:pt x="0" y="9745"/>
                  </a:lnTo>
                  <a:lnTo>
                    <a:pt x="0" y="10805"/>
                  </a:lnTo>
                  <a:lnTo>
                    <a:pt x="0" y="11865"/>
                  </a:lnTo>
                  <a:lnTo>
                    <a:pt x="0" y="19491"/>
                  </a:lnTo>
                  <a:lnTo>
                    <a:pt x="131" y="20194"/>
                  </a:lnTo>
                  <a:cubicBezTo>
                    <a:pt x="204" y="20581"/>
                    <a:pt x="350" y="21048"/>
                    <a:pt x="458" y="21232"/>
                  </a:cubicBezTo>
                  <a:cubicBezTo>
                    <a:pt x="648" y="21558"/>
                    <a:pt x="960" y="21570"/>
                    <a:pt x="11127" y="21589"/>
                  </a:cubicBezTo>
                  <a:lnTo>
                    <a:pt x="13506" y="21600"/>
                  </a:lnTo>
                  <a:cubicBezTo>
                    <a:pt x="19474" y="21591"/>
                    <a:pt x="20940" y="21537"/>
                    <a:pt x="21120" y="21243"/>
                  </a:cubicBezTo>
                  <a:cubicBezTo>
                    <a:pt x="21252" y="21028"/>
                    <a:pt x="21390" y="20614"/>
                    <a:pt x="21469" y="20194"/>
                  </a:cubicBezTo>
                  <a:lnTo>
                    <a:pt x="21600" y="19491"/>
                  </a:lnTo>
                  <a:lnTo>
                    <a:pt x="21600" y="11974"/>
                  </a:lnTo>
                  <a:cubicBezTo>
                    <a:pt x="21600" y="2386"/>
                    <a:pt x="21599" y="2327"/>
                    <a:pt x="21485" y="1601"/>
                  </a:cubicBezTo>
                  <a:cubicBezTo>
                    <a:pt x="21410" y="1130"/>
                    <a:pt x="21289" y="715"/>
                    <a:pt x="21139" y="433"/>
                  </a:cubicBezTo>
                  <a:lnTo>
                    <a:pt x="20905" y="0"/>
                  </a:lnTo>
                  <a:lnTo>
                    <a:pt x="11146" y="0"/>
                  </a:lnTo>
                  <a:lnTo>
                    <a:pt x="10454" y="0"/>
                  </a:lnTo>
                  <a:lnTo>
                    <a:pt x="692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10" name="Groupe">
              <a:extLst>
                <a:ext uri="{FF2B5EF4-FFF2-40B4-BE49-F238E27FC236}">
                  <a16:creationId xmlns:a16="http://schemas.microsoft.com/office/drawing/2014/main" id="{976C8CCE-A3ED-1C49-BD95-DE3F0EB5214C}"/>
                </a:ext>
              </a:extLst>
            </p:cNvPr>
            <p:cNvGrpSpPr/>
            <p:nvPr/>
          </p:nvGrpSpPr>
          <p:grpSpPr>
            <a:xfrm>
              <a:off x="3023822" y="0"/>
              <a:ext cx="2563020" cy="866301"/>
              <a:chOff x="0" y="0"/>
              <a:chExt cx="2563018" cy="866300"/>
            </a:xfrm>
          </p:grpSpPr>
          <p:sp>
            <p:nvSpPr>
              <p:cNvPr id="11" name="Rectangle aux angles arrondis">
                <a:extLst>
                  <a:ext uri="{FF2B5EF4-FFF2-40B4-BE49-F238E27FC236}">
                    <a16:creationId xmlns:a16="http://schemas.microsoft.com/office/drawing/2014/main" id="{A1D22339-7440-6C44-9755-5EAE9B729F7B}"/>
                  </a:ext>
                </a:extLst>
              </p:cNvPr>
              <p:cNvSpPr/>
              <p:nvPr/>
            </p:nvSpPr>
            <p:spPr>
              <a:xfrm>
                <a:off x="13368" y="15807"/>
                <a:ext cx="2522915" cy="834686"/>
              </a:xfrm>
              <a:prstGeom prst="roundRect">
                <a:avLst>
                  <a:gd name="adj" fmla="val 13176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9531" tIns="59531" rIns="59531" bIns="59531" numCol="1" anchor="ctr">
                <a:noAutofit/>
              </a:bodyPr>
              <a:lstStyle/>
              <a:p>
                <a:pPr>
                  <a:defRPr sz="34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2" name="xAppStore-FR.png.pagespeed.ic.7nupi1D8T8.png" descr="xAppStore-FR.png.pagespeed.ic.7nupi1D8T8.png">
                <a:extLst>
                  <a:ext uri="{FF2B5EF4-FFF2-40B4-BE49-F238E27FC236}">
                    <a16:creationId xmlns:a16="http://schemas.microsoft.com/office/drawing/2014/main" id="{4777A667-9E9A-DB48-842A-EA5E5B7F8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2563019" cy="866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4" name="LA_CONNEXION_LOGO_NEW.png" descr="LA_CONNEXION_LOGO_NEW.png">
            <a:extLst>
              <a:ext uri="{FF2B5EF4-FFF2-40B4-BE49-F238E27FC236}">
                <a16:creationId xmlns:a16="http://schemas.microsoft.com/office/drawing/2014/main" id="{E9B28CAB-38FD-5A42-995A-40CA16C85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893142" y="12565302"/>
            <a:ext cx="4002656" cy="73095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5655F94-74B3-5C4A-AB40-D70FA32DF46F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noFill/>
          <a:ln w="152400" cap="flat">
            <a:solidFill>
              <a:srgbClr val="47A2B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7" name="welcome.PNG" descr="welcome.PNG">
            <a:extLst>
              <a:ext uri="{FF2B5EF4-FFF2-40B4-BE49-F238E27FC236}">
                <a16:creationId xmlns:a16="http://schemas.microsoft.com/office/drawing/2014/main" id="{C91E8BFA-54DF-BB4A-8605-2EF7085068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l="448" r="448"/>
          <a:stretch>
            <a:fillRect/>
          </a:stretch>
        </p:blipFill>
        <p:spPr>
          <a:xfrm>
            <a:off x="1666749" y="1285706"/>
            <a:ext cx="4635814" cy="10128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Apple-iPhoneX-Silver-1-3x.png" descr="Apple-iPhoneX-Silver-1-3x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1061" y="923967"/>
            <a:ext cx="6642609" cy="10850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1C9DDD-DCF0-4448-9D73-15EB3DB0E0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1755" y="1890785"/>
            <a:ext cx="4600403" cy="10015301"/>
          </a:xfrm>
          <a:prstGeom prst="rect">
            <a:avLst/>
          </a:prstGeom>
        </p:spPr>
      </p:pic>
      <p:pic>
        <p:nvPicPr>
          <p:cNvPr id="21" name="Apple-iPhoneX-Silver-1-3x.png" descr="Apple-iPhoneX-Silver-1-3x.png">
            <a:extLst>
              <a:ext uri="{FF2B5EF4-FFF2-40B4-BE49-F238E27FC236}">
                <a16:creationId xmlns:a16="http://schemas.microsoft.com/office/drawing/2014/main" id="{69A18899-E67B-BF41-8845-55E0E6492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09178" y="1451960"/>
            <a:ext cx="6642609" cy="10850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9D980E6-16C6-EB4D-9CD8-C54BB9D035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28" y="5264726"/>
            <a:ext cx="2050720" cy="33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4348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4627" t="28934" r="12207" b="27941"/>
          <a:stretch>
            <a:fillRect/>
          </a:stretch>
        </p:blipFill>
        <p:spPr>
          <a:xfrm>
            <a:off x="13320315" y="3968650"/>
            <a:ext cx="8087123" cy="5914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welcome.PNG" descr="welcome.PNG"/>
          <p:cNvPicPr>
            <a:picLocks noChangeAspect="1"/>
          </p:cNvPicPr>
          <p:nvPr/>
        </p:nvPicPr>
        <p:blipFill>
          <a:blip r:embed="rId3">
            <a:extLst/>
          </a:blip>
          <a:srcRect l="448" r="448"/>
          <a:stretch>
            <a:fillRect/>
          </a:stretch>
        </p:blipFill>
        <p:spPr>
          <a:xfrm>
            <a:off x="2294076" y="1479291"/>
            <a:ext cx="4635814" cy="10128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Apple-iPhoneX-Silver-1-3x.png" descr="Apple-iPhoneX-Silver-1-3x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5991" y="1066631"/>
            <a:ext cx="6818300" cy="10950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exposants.PNG" descr="exposants.PNG"/>
          <p:cNvPicPr>
            <a:picLocks noChangeAspect="1"/>
          </p:cNvPicPr>
          <p:nvPr/>
        </p:nvPicPr>
        <p:blipFill>
          <a:blip r:embed="rId5">
            <a:extLst/>
          </a:blip>
          <a:srcRect l="448" r="448"/>
          <a:stretch>
            <a:fillRect/>
          </a:stretch>
        </p:blipFill>
        <p:spPr>
          <a:xfrm>
            <a:off x="5978765" y="2159897"/>
            <a:ext cx="4725845" cy="10325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Apple-iPhoneX-Silver-1-3x.png" descr="Apple-iPhoneX-Silver-1-3x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69549" y="1739222"/>
            <a:ext cx="6950716" cy="1116282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ctangle"/>
          <p:cNvSpPr/>
          <p:nvPr/>
        </p:nvSpPr>
        <p:spPr>
          <a:xfrm>
            <a:off x="14848050" y="4266158"/>
            <a:ext cx="8602783" cy="51836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8" name="Retrouvez votre entreprise…"/>
          <p:cNvSpPr txBox="1"/>
          <p:nvPr/>
        </p:nvSpPr>
        <p:spPr>
          <a:xfrm>
            <a:off x="14975935" y="4541499"/>
            <a:ext cx="678382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Retrouvez votre entreprise </a:t>
            </a:r>
          </a:p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dans la liste des exposants</a:t>
            </a:r>
          </a:p>
        </p:txBody>
      </p:sp>
      <p:sp>
        <p:nvSpPr>
          <p:cNvPr id="129" name="Les participants peuvent accéder…"/>
          <p:cNvSpPr txBox="1"/>
          <p:nvPr/>
        </p:nvSpPr>
        <p:spPr>
          <a:xfrm>
            <a:off x="14975935" y="7138015"/>
            <a:ext cx="8346212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Les participants peuvent accéder </a:t>
            </a:r>
          </a:p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à votre page et vous ajouter </a:t>
            </a:r>
          </a:p>
          <a:p>
            <a:pPr algn="l">
              <a:defRPr sz="4300">
                <a:solidFill>
                  <a:srgbClr val="5E5E5E"/>
                </a:solidFill>
                <a:latin typeface="Flama"/>
                <a:ea typeface="Flama"/>
                <a:cs typeface="Flama"/>
                <a:sym typeface="Flama"/>
              </a:defRPr>
            </a:pPr>
            <a:r>
              <a:t>à leurs favoris</a:t>
            </a:r>
          </a:p>
        </p:txBody>
      </p:sp>
      <p:pic>
        <p:nvPicPr>
          <p:cNvPr id="130" name="LA_CONNEXION_LOGO_NEW.png" descr="LA_CONNEXION_LOGO_NEW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893142" y="12565302"/>
            <a:ext cx="4002657" cy="73095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EAF483-A3C6-D54D-A280-9A970CF0B2AA}"/>
              </a:ext>
            </a:extLst>
          </p:cNvPr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noFill/>
          <a:ln w="139700" cap="flat">
            <a:solidFill>
              <a:srgbClr val="47A2B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247</Words>
  <Application>Microsoft Macintosh PowerPoint</Application>
  <PresentationFormat>Custom</PresentationFormat>
  <Paragraphs>38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Flama</vt:lpstr>
      <vt:lpstr>Helvetica Neue</vt:lpstr>
      <vt:lpstr>Helvetica Neue Light</vt:lpstr>
      <vt:lpstr>Helvetica Neue Medium</vt:lpstr>
      <vt:lpstr>Open Sans</vt:lpstr>
      <vt:lpstr>Open Sans ExtraBold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bengeloune.walid@gmail.com</cp:lastModifiedBy>
  <cp:revision>13</cp:revision>
  <dcterms:modified xsi:type="dcterms:W3CDTF">2019-03-18T22:38:49Z</dcterms:modified>
</cp:coreProperties>
</file>