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2C36"/>
    <a:srgbClr val="47A2BB"/>
    <a:srgbClr val="242223"/>
    <a:srgbClr val="BA363B"/>
    <a:srgbClr val="47A3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65"/>
  </p:normalViewPr>
  <p:slideViewPr>
    <p:cSldViewPr snapToGrid="0" snapToObjects="1">
      <p:cViewPr varScale="1">
        <p:scale>
          <a:sx n="54" d="100"/>
          <a:sy n="54" d="100"/>
        </p:scale>
        <p:origin x="1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827869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-Gilles Allain</a:t>
            </a:r>
          </a:p>
        </p:txBody>
      </p:sp>
      <p:sp>
        <p:nvSpPr>
          <p:cNvPr id="94" name="« Saisissez une citation ici. »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 Saisissez une citation ici. » </a:t>
            </a:r>
          </a:p>
        </p:txBody>
      </p:sp>
      <p:sp>
        <p:nvSpPr>
          <p:cNvPr id="9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e du titre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Texte du titre</a:t>
            </a:r>
          </a:p>
        </p:txBody>
      </p:sp>
      <p:sp>
        <p:nvSpPr>
          <p:cNvPr id="2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13165980" y="952500"/>
            <a:ext cx="9525001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e du titre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Texte du titre</a:t>
            </a:r>
          </a:p>
        </p:txBody>
      </p:sp>
      <p:sp>
        <p:nvSpPr>
          <p:cNvPr id="4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7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67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LA_CONNEXION_LOGO_NEW.jpg" descr="LA_CONNEXION_LOGO_NE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86593" y="5803938"/>
            <a:ext cx="8826163" cy="1611808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5DCA22D-32D0-6C4D-81AF-56E92CC7B336}"/>
              </a:ext>
            </a:extLst>
          </p:cNvPr>
          <p:cNvSpPr/>
          <p:nvPr/>
        </p:nvSpPr>
        <p:spPr>
          <a:xfrm>
            <a:off x="1" y="0"/>
            <a:ext cx="24384000" cy="13716000"/>
          </a:xfrm>
          <a:prstGeom prst="rect">
            <a:avLst/>
          </a:prstGeom>
          <a:noFill/>
          <a:ln w="152400" cap="flat">
            <a:solidFill>
              <a:srgbClr val="47A2BB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Helvetica Neue</vt:lpstr>
      <vt:lpstr>Helvetica Neue Light</vt:lpstr>
      <vt:lpstr>Helvetica Neue Medium</vt:lpstr>
      <vt:lpstr>White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Villard, Annabel</cp:lastModifiedBy>
  <cp:revision>14</cp:revision>
  <dcterms:modified xsi:type="dcterms:W3CDTF">2019-04-12T15:41:40Z</dcterms:modified>
</cp:coreProperties>
</file>